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1528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Ejemplos de paradigmas compartidos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02634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paradigmas compartidos son formas de pensar, actuar y entender el mundo que se construyen en conjunto dentro de grupos o comunidades. Estos modelos mentales compartidos son fundamentales para fomentar la cooperación y la conexión entre las personas.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29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¿Qué son los paradigmas compartidos?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25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2474" y="3027521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Entendimiento Común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8725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paradigmas compartidos establecen una perspectiva y un lenguaje compartidos dentro de un grupo.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25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8316" y="3027521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2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Valores Compartidos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32929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Permiten que un grupo desarrolle y comparta creencias, normas y objetivos comunes.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08373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4496" y="6168747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083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Alineación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5741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Facilitan que las personas de un grupo se coordinen y trabajen de manera efectiva.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92813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Paradigma compartido en la familia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867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Comunicación Abierta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familias con paradigmas compartidos fomentan una comunicación honesta y respetuosa.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34815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Roles y Responsabilidades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Todos los miembros de la familia entienden y cumplen con sus funciones dentro del hogar.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Valores Familiares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Comparten creencias y principios que guían la dinámica y las decisiones familiares.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Paradigma compartido en la escuela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1438" y="2645569"/>
            <a:ext cx="141565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Expectativas Claras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Estudiantes y maestros entienden y cumplen con las normas y objetivos de la escuela.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16079" y="4489013"/>
            <a:ext cx="17228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3336250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Enfoque en el Aprendizaje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comunidad escolar comparte la visión de la educación como un proceso de crecimiento.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13936" y="6332458"/>
            <a:ext cx="17657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Apoyo Mutuo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Existe una cultura de colaboración y acompañamiento entre todos los miembros.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1034" y="660797"/>
            <a:ext cx="7841933" cy="1162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Paradigma compartido en el lugar de trabajo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34" y="2102287"/>
            <a:ext cx="465058" cy="4650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1034" y="2753320"/>
            <a:ext cx="2325410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Trabajo en Equipo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51034" y="3155513"/>
            <a:ext cx="784193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empleados valoran y practican la colaboración y la resolución conjunta de problemas.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34" y="4011216"/>
            <a:ext cx="465058" cy="4650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51034" y="4662249"/>
            <a:ext cx="2325410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Innovación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51034" y="5064443"/>
            <a:ext cx="784193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Existe una cultura que alienta la creatividad, la experimentación y el desarrollo de nuevas ideas.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034" y="5920145"/>
            <a:ext cx="465058" cy="4650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51034" y="6571178"/>
            <a:ext cx="2325410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Mejora Continua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51034" y="6973372"/>
            <a:ext cx="7841933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Todos los miembros del equipo trabajan juntos para identificar y aplicar oportunidades de mejora.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30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Beneficios de los paradigmas compartidos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0808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Mayor Cohesión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5660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paradigmas compartidos fortalecen los vínculos y la unidad dentro de un grupo.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50808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Eficiencia Operativa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375660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Permiten que las personas y los equipos trabajen de manera más coordinada y efectiva.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25616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00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Cultura Positiva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0468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Fomentan un ambiente de confianza, motivación y compromiso entre los miembros.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925616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51600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Éxito Compartido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650468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Facilitan que el grupo alcance objetivos comunes y celebre logros conjuntos.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Retos de construir paradigmas compartidos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3444954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Diversidad de Perspectivas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Conciliar diferentes antecedentes, experiencias y puntos de vista puede ser un desafío.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291310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Comunicación Efectiva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Establecer una comunicación clara y transparente es fundamental pero difícil de lograr.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2785586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Resistencia al Cambio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Algunas personas pueden ser reacias a adoptar nuevos paradigmas y formas de pensar.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4488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Conclusiones y próximos pasos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02600"/>
            <a:ext cx="7556421" cy="4582001"/>
          </a:xfrm>
          <a:prstGeom prst="roundRect">
            <a:avLst>
              <a:gd name="adj" fmla="val 207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710220"/>
            <a:ext cx="7541181" cy="210192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85392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Conclusiones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853928"/>
            <a:ext cx="33131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paradigmas compartidos son esenciales para fomentar la colaboración y el éxito grupal. Requieren esfuerzo, pero los beneficios los hacen valer.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4812149"/>
            <a:ext cx="7541181" cy="246483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49558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Próximos Pasos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4955858"/>
            <a:ext cx="331315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Identificar oportunidades para construir paradigmas compartidos en diferentes contextos. Implementar estrategias de comunicación y compromiso para lograrlo.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2024-11-03T08:16:58Z</dcterms:created>
  <dcterms:modified xsi:type="dcterms:W3CDTF">2024-11-03T08:16:58Z</dcterms:modified>
</cp:coreProperties>
</file>